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2"/>
  </p:sldMasterIdLst>
  <p:notesMasterIdLst>
    <p:notesMasterId r:id="rId11"/>
  </p:notesMasterIdLst>
  <p:handoutMasterIdLst>
    <p:handoutMasterId r:id="rId12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 autoAdjust="0"/>
    <p:restoredTop sz="99645" autoAdjust="0"/>
  </p:normalViewPr>
  <p:slideViewPr>
    <p:cSldViewPr snapToGrid="0">
      <p:cViewPr varScale="1">
        <p:scale>
          <a:sx n="65" d="100"/>
          <a:sy n="65" d="100"/>
        </p:scale>
        <p:origin x="-126" y="-20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9" d="100"/>
          <a:sy n="79" d="100"/>
        </p:scale>
        <p:origin x="319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7B527-9545-4A18-82C6-985C2D673EE0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BD15E-A83F-499B-AE2F-72149146B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39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2A402-9AEC-46CD-BFFB-8C45353B9417}" type="datetimeFigureOut">
              <a:rPr lang="en-US" smtClean="0"/>
              <a:t>2/21/2013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6FFF6-EFF5-46FA-B62C-F141E1274D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67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6FFF6-EFF5-46FA-B62C-F141E1274D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29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1179705"/>
            <a:ext cx="9875520" cy="1472184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2669871"/>
            <a:ext cx="9875520" cy="1752600"/>
          </a:xfrm>
          <a:prstGeom prst="rect">
            <a:avLst/>
          </a:prstGeom>
        </p:spPr>
        <p:txBody>
          <a:bodyPr tIns="0"/>
          <a:lstStyle>
            <a:lvl1pPr marL="27432" indent="0" algn="ctr">
              <a:buNone/>
              <a:defRPr sz="2600" b="1">
                <a:solidFill>
                  <a:schemeClr val="accent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1C2D185E-BD1E-4CBE-A61F-35CAD735F848}" type="datetime1">
              <a:rPr lang="en-US" smtClean="0"/>
              <a:t>2/21/2013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72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7133BD94-17D4-4DEF-B844-67D6BA237612}" type="datetime1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  <a:prstGeom prst="rect">
            <a:avLst/>
          </a:prstGeo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  <a:prstGeom prst="rect">
            <a:avLst/>
          </a:prstGeo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A344295-BCB3-4C96-B3CE-F668F72C39DB}" type="datetime1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5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CA9F5007-87DE-488C-8ECD-66DCDA2978A3}" type="datetime1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8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  <p15:guide id="2" pos="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2600325"/>
            <a:ext cx="8534400" cy="2286000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1066800"/>
            <a:ext cx="8534400" cy="1509712"/>
          </a:xfrm>
          <a:prstGeom prst="rect">
            <a:avLst/>
          </a:prstGeo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E8DB53E6-2EA0-4C6F-9D6B-EC8B23B43B9C}" type="datetime1">
              <a:rPr lang="en-US" smtClean="0"/>
              <a:t>2/21/2013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5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32452640-9AB4-4FAC-81FF-78F831713D37}" type="datetime1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45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  <a:prstGeom prst="rect">
            <a:avLst/>
          </a:prstGeo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prstGeom prst="rect">
            <a:avLst/>
          </a:prstGeom>
          <a:noFill/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prstGeom prst="rect">
            <a:avLst/>
          </a:prstGeom>
          <a:noFill/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prstGeom prst="rect">
            <a:avLst/>
          </a:prstGeo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prstGeom prst="rect">
            <a:avLst/>
          </a:prstGeo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FD31F8B8-1912-4B3E-A9BB-091D44EE69D2}" type="datetime1">
              <a:rPr lang="en-US" smtClean="0"/>
              <a:t>2/21/2013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3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  <a:prstGeom prst="rect">
            <a:avLst/>
          </a:prstGeo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5E98050E-AF67-4EC2-AB54-6E14E08E4A00}" type="datetime1">
              <a:rPr lang="en-US" smtClean="0"/>
              <a:t>2/21/2013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5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CD14D783-CD52-4B1C-BF5A-038ECE1CF490}" type="datetime1">
              <a:rPr lang="en-US" smtClean="0"/>
              <a:t>2/21/2013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7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prstGeom prst="rect">
            <a:avLst/>
          </a:prstGeo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  <a:prstGeom prst="rect">
            <a:avLst/>
          </a:prstGeo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005CA02A-594F-46ED-A0C2-DE599B6E52DE}" type="datetime1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4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08B6A6AB-C691-41A3-B2F1-0EE2DBBFDAB8}" type="datetime1">
              <a:rPr lang="en-US" smtClean="0"/>
              <a:t>2/21/2013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/>
          <a:lstStyle>
            <a:extLst/>
          </a:lstStyle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675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148" y="-54"/>
            <a:ext cx="12188952" cy="6858054"/>
            <a:chOff x="7148" y="-54"/>
            <a:chExt cx="12188952" cy="6858054"/>
          </a:xfrm>
        </p:grpSpPr>
        <p:sp>
          <p:nvSpPr>
            <p:cNvPr id="4" name="Rectangle 3"/>
            <p:cNvSpPr/>
            <p:nvPr/>
          </p:nvSpPr>
          <p:spPr>
            <a:xfrm>
              <a:off x="7148" y="0"/>
              <a:ext cx="12188952" cy="6858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 bwMode="invGray">
            <a:xfrm>
              <a:off x="1473566" y="-54"/>
              <a:ext cx="96070" cy="685805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25400" cap="rnd" cmpd="sng" algn="ctr">
              <a:noFill/>
              <a:prstDash val="solid"/>
            </a:ln>
            <a:effectLst>
              <a:outerShdw blurRad="38550" dist="38000" dir="10800000" algn="tl" rotWithShape="0">
                <a:schemeClr val="bg2">
                  <a:shade val="20000"/>
                  <a:satMod val="110000"/>
                  <a:alpha val="25000"/>
                </a:schemeClr>
              </a:out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eaLnBrk="1" latinLnBrk="0" hangingPunct="1"/>
              <a:endParaRPr kumimoji="0" lang="en-US" sz="180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8" y="0"/>
              <a:ext cx="1495425" cy="6858000"/>
            </a:xfrm>
            <a:prstGeom prst="rect">
              <a:avLst/>
            </a:prstGeom>
          </p:spPr>
        </p:pic>
      </p:grpSp>
      <p:sp>
        <p:nvSpPr>
          <p:cNvPr id="16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7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8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0296519-5417-4396-BF15-D5B0A34355E5}" type="datetime1">
              <a:rPr lang="en-US" smtClean="0"/>
              <a:t>2/21/2013</a:t>
            </a:fld>
            <a:endParaRPr lang="en-US"/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tx2"/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0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tx2"/>
                </a:solidFill>
                <a:effectLst/>
              </a:defRPr>
            </a:lvl1pPr>
            <a:extLst/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03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b="1" kern="1200">
          <a:solidFill>
            <a:schemeClr val="accent2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7512" userDrawn="1">
          <p15:clr>
            <a:srgbClr val="F26B43"/>
          </p15:clr>
        </p15:guide>
        <p15:guide id="3" pos="1176" userDrawn="1">
          <p15:clr>
            <a:srgbClr val="F26B43"/>
          </p15:clr>
        </p15:guide>
        <p15:guide id="4" orient="horz" pos="3936" userDrawn="1">
          <p15:clr>
            <a:srgbClr val="F26B43"/>
          </p15:clr>
        </p15:guide>
        <p15:guide id="5" orient="horz" pos="888" userDrawn="1">
          <p15:clr>
            <a:srgbClr val="F26B43"/>
          </p15:clr>
        </p15:guide>
        <p15:guide id="6" orient="horz" pos="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Not 30 quite yet ;)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Kathryn </a:t>
            </a:r>
            <a:r>
              <a:rPr lang="en-US" dirty="0" err="1" smtClean="0"/>
              <a:t>Boehne</a:t>
            </a:r>
            <a:r>
              <a:rPr lang="en-US" dirty="0" smtClean="0"/>
              <a:t> Barnes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904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only have one biological sister; but I have 8 sister and brother-in-laws.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820" y="2473652"/>
            <a:ext cx="6143693" cy="4096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4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Mom, dad, sister; Kara</a:t>
            </a:r>
          </a:p>
          <a:p>
            <a:pPr lvl="1"/>
            <a:r>
              <a:rPr lang="en-US" dirty="0" smtClean="0"/>
              <a:t>Mom’s family is from Newport, Rhode Island</a:t>
            </a:r>
          </a:p>
          <a:p>
            <a:pPr lvl="1"/>
            <a:r>
              <a:rPr lang="en-US" dirty="0" smtClean="0"/>
              <a:t>Dad’s family is from Evansville, IN and the Washington DC area</a:t>
            </a:r>
          </a:p>
          <a:p>
            <a:r>
              <a:rPr lang="en-US" dirty="0" smtClean="0"/>
              <a:t>Mother in-law</a:t>
            </a:r>
          </a:p>
          <a:p>
            <a:pPr lvl="1"/>
            <a:r>
              <a:rPr lang="en-US" dirty="0" smtClean="0"/>
              <a:t>Father-in-law passed away 11/1/2012</a:t>
            </a:r>
          </a:p>
          <a:p>
            <a:pPr lvl="1"/>
            <a:r>
              <a:rPr lang="en-US" dirty="0" smtClean="0"/>
              <a:t>Chambersburg born and raised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101" y="4504139"/>
            <a:ext cx="3361899" cy="2241266"/>
          </a:xfrm>
          <a:prstGeom prst="rect">
            <a:avLst/>
          </a:prstGeom>
        </p:spPr>
      </p:pic>
      <p:pic>
        <p:nvPicPr>
          <p:cNvPr id="1026" name="Picture 2" descr="http://www.seewhatisaw.com/gal1/images/NEWPORT%20BRIDGE-Newport,%20R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883" y="0"/>
            <a:ext cx="3116239" cy="207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2.gstatic.com/images?q=tbn:ANd9GcR7bGL6GKwPYTFZ58FXN9z3psvbDAXWjfoXFfybw2UWcDcaLUc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14" y="4996414"/>
            <a:ext cx="2331986" cy="174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42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Hobbies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Traveling</a:t>
            </a:r>
          </a:p>
          <a:p>
            <a:r>
              <a:rPr lang="en-US" dirty="0" smtClean="0"/>
              <a:t>Reading</a:t>
            </a:r>
          </a:p>
          <a:p>
            <a:r>
              <a:rPr lang="en-US" dirty="0" smtClean="0"/>
              <a:t>Yoga</a:t>
            </a:r>
          </a:p>
          <a:p>
            <a:r>
              <a:rPr lang="en-US" dirty="0" smtClean="0"/>
              <a:t>Shopping</a:t>
            </a:r>
            <a:endParaRPr lang="en-US" dirty="0"/>
          </a:p>
        </p:txBody>
      </p:sp>
      <p:pic>
        <p:nvPicPr>
          <p:cNvPr id="2050" name="Picture 2" descr="C:\Users\boehnek\AppData\Local\Microsoft\Windows\Temporary Internet Files\Content.IE5\NOV60890\MP90044238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340" y="716280"/>
            <a:ext cx="3619500" cy="241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oehnek\AppData\Local\Microsoft\Windows\Temporary Internet Files\Content.IE5\9XAG1U2R\MC90044054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007" y="4114800"/>
            <a:ext cx="18002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oehnek\AppData\Local\Microsoft\Windows\Temporary Internet Files\Content.IE5\NOV60890\MP90044829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2123" y="1922780"/>
            <a:ext cx="3163197" cy="47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boehnek\AppData\Local\Microsoft\Windows\Temporary Internet Files\Content.IE5\0WGJWLZ7\MP900449087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230" y="4553318"/>
            <a:ext cx="1817370" cy="195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4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Boston Red Sox</a:t>
            </a:r>
          </a:p>
          <a:p>
            <a:r>
              <a:rPr lang="en-US" dirty="0" smtClean="0"/>
              <a:t>New England Patriots</a:t>
            </a:r>
          </a:p>
          <a:p>
            <a:r>
              <a:rPr lang="en-US" dirty="0" smtClean="0"/>
              <a:t>Visiting new places</a:t>
            </a:r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3074" name="Picture 2" descr="https://encrypted-tbn1.gstatic.com/images?q=tbn:ANd9GcSjRyfsf-nvPV3aCUCn1UlI5JLjh2p_wnkJRAm08gdpTogwI0a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135" y="388620"/>
            <a:ext cx="49911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3.gstatic.com/images?q=tbn:ANd9GcRO60ekGYH_DE6UTu2pKYF-0oTUvtgc9seCdYMprR2sJG3vIlW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895" y="3517499"/>
            <a:ext cx="3166745" cy="253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38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great-great Grandfather and great-Grandfather were both members of Congress</a:t>
            </a:r>
            <a:endParaRPr lang="en-US" dirty="0"/>
          </a:p>
        </p:txBody>
      </p:sp>
      <p:pic>
        <p:nvPicPr>
          <p:cNvPr id="4098" name="Picture 2" descr="http://farm4.staticflickr.com/3287/2950111968_fea0d9abcb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1854" y="3166161"/>
            <a:ext cx="2099945" cy="293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evansville200.com/images/16-Boehne,%20Sr.,%20John%20W.%201905-19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865" y="3166161"/>
            <a:ext cx="2241996" cy="280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5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 baby . . . Someday</a:t>
            </a:r>
          </a:p>
          <a:p>
            <a:r>
              <a:rPr lang="en-US" dirty="0" smtClean="0"/>
              <a:t>Travel</a:t>
            </a:r>
          </a:p>
          <a:p>
            <a:r>
              <a:rPr lang="en-US" dirty="0" smtClean="0"/>
              <a:t>Become a school administrator</a:t>
            </a:r>
            <a:endParaRPr lang="en-US" dirty="0"/>
          </a:p>
        </p:txBody>
      </p:sp>
      <p:pic>
        <p:nvPicPr>
          <p:cNvPr id="5122" name="Picture 2" descr="C:\Users\boehnek\AppData\Local\Microsoft\Windows\Temporary Internet Files\Content.IE5\NOV60890\MP90044845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00" y="3479800"/>
            <a:ext cx="3649980" cy="243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36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two cousins serving in the Peace Corps in Cambodia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65" y="2848707"/>
            <a:ext cx="4572415" cy="340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5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103460542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sed Leaves design template" id="{6021251C-C356-4674-99CE-A4F368EAD86C}" vid="{7E847B84-E5B3-499F-AFCD-1BE4EBBEF5B3}"/>
    </a:ext>
  </a:extLst>
</a:theme>
</file>

<file path=ppt/theme/theme2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E91F623-E94D-4B95-9B28-2E10481CAA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TS103460542</Template>
  <TotalTime>0</TotalTime>
  <Words>124</Words>
  <Application>Microsoft Office PowerPoint</Application>
  <PresentationFormat>Custom</PresentationFormat>
  <Paragraphs>29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TS103460542</vt:lpstr>
      <vt:lpstr>Kathryn Boehne Barnes</vt:lpstr>
      <vt:lpstr>Did you know?</vt:lpstr>
      <vt:lpstr>Family</vt:lpstr>
      <vt:lpstr>Hobbies</vt:lpstr>
      <vt:lpstr>Interests</vt:lpstr>
      <vt:lpstr>Did you know?</vt:lpstr>
      <vt:lpstr>Future Plans</vt:lpstr>
      <vt:lpstr>Did you know?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2013-02-21T17:11:33Z</dcterms:created>
  <dcterms:modified xsi:type="dcterms:W3CDTF">2013-02-21T17:34:15Z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TC034605429991</vt:lpwstr>
  </property>
</Properties>
</file>